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6"/>
  </p:notesMasterIdLst>
  <p:sldIdLst>
    <p:sldId id="258" r:id="rId2"/>
    <p:sldId id="260" r:id="rId3"/>
    <p:sldId id="257" r:id="rId4"/>
    <p:sldId id="261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C0E2"/>
    <a:srgbClr val="6D443E"/>
    <a:srgbClr val="999999"/>
    <a:srgbClr val="F48498"/>
    <a:srgbClr val="323536"/>
    <a:srgbClr val="96C11F"/>
    <a:srgbClr val="545050"/>
    <a:srgbClr val="5B3C89"/>
    <a:srgbClr val="097981"/>
    <a:srgbClr val="96CB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74" autoAdjust="0"/>
  </p:normalViewPr>
  <p:slideViewPr>
    <p:cSldViewPr snapToGrid="0">
      <p:cViewPr varScale="1">
        <p:scale>
          <a:sx n="65" d="100"/>
          <a:sy n="65" d="100"/>
        </p:scale>
        <p:origin x="654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6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EFF306-930D-4277-B0AD-83020B2D8D86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86B9A-1AF5-4C9E-81EF-EB4A46B9DA4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8590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7F0FDD-5F3C-46ED-8902-F94716893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D0388AA-0FD5-45ED-9719-EC3043A837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6DFB10-5B81-4904-9D49-9D08CBE9B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E9A067-CA96-4A0A-B02B-F5C299DD0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CBCF66-5571-48B5-8AC3-0DE5DE9A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7389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57563A-7727-471C-A2AD-C28B98CB7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6DCE836-F73E-4F01-8A8C-B5B6361B2A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973A42-1B43-4E6F-B3EA-09BC23E8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DBF43F-230A-4128-8D36-880AA4EAB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AEE22E9-0205-421C-87C5-BF006D8A6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2073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2F43CA8-AE04-44ED-98C1-EFDF373E47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924F380-D002-4D6B-AC01-F56A8DD53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AF40C1-DCF2-459A-A9A3-65EB8E8C2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06E82E-33AC-489C-9337-7903ED1F7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5C327E-8C1B-4359-967C-0C7EBECE3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2575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285BFC-3958-42E4-A810-8A175C2DA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485B0C-EC92-4793-997F-57C8C4F9A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8ECCFC-CD29-4012-9104-4F6797E32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3448E5-FCEA-427D-8DCB-4603A5897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6F6C9A-12DE-408D-B153-F865FE7D9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4670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0FD33A-E3EC-4DB8-9513-259793A3B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5C826F6-77C4-4E32-B7AD-B86BCA5E0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CD2492B-307A-4113-977C-C85143CB8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3EBD91-B920-409A-9F9A-8FFC57C0C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EBE2A4D-533B-4E07-87DB-92F812481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6890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120E8E-B819-4B06-A1FA-D2F46B734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E5AF0C-7917-44AD-9B5C-3061515E8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A27A8AC-F87A-442F-8ABC-B16170354C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4E41078-563F-4DAB-8F95-A3C058FEA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65AC52D-7B45-4698-BD6E-10BBB25DE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61FDC9-E184-4ECA-80CE-C98054D3D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8527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B44C87-6A1A-4C4C-BDBA-5A2FBCEBA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DFD3CA2-C75D-412C-B0CC-AAD63DAF1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636D070-83AA-47A6-BEC6-5FF734BA9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A23AFA1-7464-41E7-BA8C-36EB4F109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84336F2-D5F5-44A5-A4B3-C03BD3DDA1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D1BCAE2-024C-4C02-88F2-AF204C4EF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D9FE9E7-17E3-4FCA-9774-5CCAF0A85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1C14C0-88EB-4811-B8A6-ECE7BDB7B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3993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B8330E-607F-4E1A-AF59-3FDD91B6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860C63D-D4C1-458D-897E-870D3F40B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2B6D174-C497-47CE-929D-D48874B5C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BC12CED-EB90-4935-A9F1-0F8C702A0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75785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E1F7142-882C-40A1-ACBB-D30C200CD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8559CB8-CC4F-4428-8464-77320B1F9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EF4FE71-15A1-4F8A-8A8F-3678F78CA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5266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E862A8-4A5A-43DD-97E9-849271B39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046518-CEE2-4B66-89C1-5A5F6AD32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93F2E7B-01D6-43CA-82B7-DD1181200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403D549-7960-421B-A620-5863E1858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CFCE95B-B87D-4D79-A157-27F865D36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EFFC887-F5DE-4F90-B589-B0A68B93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562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FAECDE-7E87-4DC8-B163-AAAD9E32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BBF09F7-43B8-4874-B717-27AF702D95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9261FF3-07D8-4F9C-880B-224FE8EB2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5677C1F-1DD9-4358-8B68-699E76F8F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9630C0-057E-4AE7-8042-03D1C93BB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D65DD6B-F44B-4077-BD12-F4277C3F2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5437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DA06FBC-42BF-4CC7-9F48-5C6C0C0FC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DC0C82-4221-403E-BAA9-592D41C4D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9F109E-2F0A-4001-A802-18E8D64CE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38587-E73A-4541-A56F-8A79D3474B65}" type="datetimeFigureOut">
              <a:rPr lang="fr-FR" smtClean="0"/>
              <a:t>12/05/2021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42FF91-F1C1-484B-87D1-8901D6C08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088C64-7164-45D1-9364-303F2C848B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546D5-9DC3-4560-ABDD-A505C92A93B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05535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ia-massages.fr/" TargetMode="External"/><Relationship Id="rId2" Type="http://schemas.openxmlformats.org/officeDocument/2006/relationships/hyperlink" Target="https://www.sensharmoni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spritcorps.f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05D4766A-A4B5-4ECE-A844-2D1BD00D4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19" y="512610"/>
            <a:ext cx="1124074" cy="830997"/>
          </a:xfrm>
          <a:solidFill>
            <a:srgbClr val="F48498"/>
          </a:solidFill>
          <a:ln>
            <a:noFill/>
            <a:prstDash val="sysDot"/>
          </a:ln>
          <a:effectLst>
            <a:softEdge rad="12700"/>
          </a:effectLst>
          <a:scene3d>
            <a:camera prst="orthographicFront"/>
            <a:lightRig rig="harsh" dir="t">
              <a:rot lat="0" lon="0" rev="3000000"/>
            </a:lightRig>
          </a:scene3d>
          <a:sp3d extrusionH="254000" contourW="19050">
            <a:contourClr>
              <a:srgbClr val="FFFFFF"/>
            </a:contourClr>
          </a:sp3d>
        </p:spPr>
        <p:txBody>
          <a:bodyPr>
            <a:noAutofit/>
          </a:bodyPr>
          <a:lstStyle/>
          <a:p>
            <a:pPr algn="ctr"/>
            <a:r>
              <a:rPr lang="fr-FR" sz="2400" dirty="0">
                <a:effectLst/>
                <a:latin typeface="NewYork" panose="02000503000000020004" pitchFamily="50" charset="0"/>
              </a:rPr>
              <a:t>LOGO</a:t>
            </a:r>
          </a:p>
        </p:txBody>
      </p:sp>
      <p:sp>
        <p:nvSpPr>
          <p:cNvPr id="28" name="Titre 1">
            <a:extLst>
              <a:ext uri="{FF2B5EF4-FFF2-40B4-BE49-F238E27FC236}">
                <a16:creationId xmlns:a16="http://schemas.microsoft.com/office/drawing/2014/main" id="{9350CAD4-3B58-48F8-A540-C40303B921F5}"/>
              </a:ext>
            </a:extLst>
          </p:cNvPr>
          <p:cNvSpPr txBox="1">
            <a:spLocks/>
          </p:cNvSpPr>
          <p:nvPr/>
        </p:nvSpPr>
        <p:spPr>
          <a:xfrm>
            <a:off x="334919" y="4124266"/>
            <a:ext cx="1538450" cy="830997"/>
          </a:xfrm>
          <a:prstGeom prst="rect">
            <a:avLst/>
          </a:prstGeom>
          <a:solidFill>
            <a:srgbClr val="F48498"/>
          </a:solidFill>
          <a:ln>
            <a:noFill/>
            <a:prstDash val="sysDot"/>
          </a:ln>
          <a:effectLst>
            <a:softEdge rad="12700"/>
          </a:effectLst>
          <a:scene3d>
            <a:camera prst="orthographicFront"/>
            <a:lightRig rig="harsh" dir="t">
              <a:rot lat="0" lon="0" rev="3000000"/>
            </a:lightRig>
          </a:scene3d>
          <a:sp3d extrusionH="254000" contourW="19050">
            <a:contourClr>
              <a:srgbClr val="FFFFFF"/>
            </a:contourClr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400" dirty="0">
                <a:effectLst/>
                <a:latin typeface="NewYork" panose="02000503000000020004" pitchFamily="50" charset="0"/>
              </a:rPr>
              <a:t>IC</a:t>
            </a:r>
            <a:r>
              <a:rPr lang="fr-FR" sz="2400" i="0" dirty="0">
                <a:effectLst/>
                <a:latin typeface="NewYork" panose="02000503000000020004" pitchFamily="50" charset="0"/>
              </a:rPr>
              <a:t>Ô</a:t>
            </a:r>
            <a:r>
              <a:rPr lang="fr-FR" sz="2400" dirty="0">
                <a:effectLst/>
                <a:latin typeface="NewYork" panose="02000503000000020004" pitchFamily="50" charset="0"/>
              </a:rPr>
              <a:t>NES</a:t>
            </a:r>
            <a:r>
              <a:rPr lang="fr-FR" sz="4800" dirty="0">
                <a:solidFill>
                  <a:schemeClr val="bg1"/>
                </a:solidFill>
                <a:effectLst/>
                <a:latin typeface="Today Easter" pitchFamily="2" charset="0"/>
              </a:rPr>
              <a:t> </a:t>
            </a:r>
            <a:endParaRPr lang="fr-FR" sz="4800" dirty="0">
              <a:solidFill>
                <a:schemeClr val="bg1"/>
              </a:solidFill>
              <a:effectLst/>
              <a:latin typeface="Veshion" panose="02000503000000000000" pitchFamily="50" charset="0"/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5C5F8110-F182-49BF-BD77-84684A647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80" y="1458855"/>
            <a:ext cx="11882439" cy="3080909"/>
          </a:xfrm>
          <a:prstGeom prst="rect">
            <a:avLst/>
          </a:prstGeo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E9433B6D-A8C1-4534-A79E-EB731F9FDDFB}"/>
              </a:ext>
            </a:extLst>
          </p:cNvPr>
          <p:cNvSpPr txBox="1">
            <a:spLocks/>
          </p:cNvSpPr>
          <p:nvPr/>
        </p:nvSpPr>
        <p:spPr>
          <a:xfrm>
            <a:off x="8834906" y="5650623"/>
            <a:ext cx="1538450" cy="535663"/>
          </a:xfrm>
          <a:prstGeom prst="rect">
            <a:avLst/>
          </a:prstGeom>
          <a:solidFill>
            <a:srgbClr val="F48498"/>
          </a:solidFill>
          <a:ln>
            <a:noFill/>
            <a:prstDash val="sysDot"/>
          </a:ln>
          <a:effectLst>
            <a:softEdge rad="12700"/>
          </a:effectLst>
          <a:scene3d>
            <a:camera prst="orthographicFront"/>
            <a:lightRig rig="harsh" dir="t">
              <a:rot lat="0" lon="0" rev="3000000"/>
            </a:lightRig>
          </a:scene3d>
          <a:sp3d extrusionH="254000" contourW="19050">
            <a:contourClr>
              <a:srgbClr val="FFFFFF"/>
            </a:contourClr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600" dirty="0">
                <a:effectLst/>
                <a:latin typeface="NewYork" panose="02000503000000020004" pitchFamily="50" charset="0"/>
              </a:rPr>
              <a:t>FAV-IC</a:t>
            </a:r>
            <a:r>
              <a:rPr lang="fr-FR" sz="1600" i="0" dirty="0">
                <a:effectLst/>
                <a:latin typeface="NewYork" panose="02000503000000020004" pitchFamily="50" charset="0"/>
              </a:rPr>
              <a:t>Ô</a:t>
            </a:r>
            <a:r>
              <a:rPr lang="fr-FR" sz="1600" dirty="0">
                <a:effectLst/>
                <a:latin typeface="NewYork" panose="02000503000000020004" pitchFamily="50" charset="0"/>
              </a:rPr>
              <a:t>NES</a:t>
            </a:r>
            <a:r>
              <a:rPr lang="fr-FR" sz="4800" dirty="0">
                <a:solidFill>
                  <a:schemeClr val="bg1"/>
                </a:solidFill>
                <a:effectLst/>
                <a:latin typeface="Today Easter" pitchFamily="2" charset="0"/>
              </a:rPr>
              <a:t> </a:t>
            </a:r>
            <a:endParaRPr lang="fr-FR" sz="4800" dirty="0">
              <a:solidFill>
                <a:schemeClr val="bg1"/>
              </a:solidFill>
              <a:effectLst/>
              <a:latin typeface="Veshion" panose="02000503000000000000" pitchFamily="50" charset="0"/>
            </a:endParaRP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0182B4B1-9FBD-4B4F-BBA4-F62F08834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928" y="5502957"/>
            <a:ext cx="830997" cy="83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886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FCDB07CB-981C-4045-A2C0-0B965BD5BCB0}"/>
              </a:ext>
            </a:extLst>
          </p:cNvPr>
          <p:cNvSpPr txBox="1">
            <a:spLocks/>
          </p:cNvSpPr>
          <p:nvPr/>
        </p:nvSpPr>
        <p:spPr>
          <a:xfrm>
            <a:off x="270803" y="592898"/>
            <a:ext cx="2495393" cy="830997"/>
          </a:xfrm>
          <a:prstGeom prst="rect">
            <a:avLst/>
          </a:prstGeom>
          <a:solidFill>
            <a:srgbClr val="F48498"/>
          </a:solidFill>
          <a:ln>
            <a:noFill/>
            <a:prstDash val="sysDot"/>
          </a:ln>
          <a:effectLst>
            <a:softEdge rad="12700"/>
          </a:effectLst>
          <a:scene3d>
            <a:camera prst="orthographicFront"/>
            <a:lightRig rig="harsh" dir="t">
              <a:rot lat="0" lon="0" rev="3000000"/>
            </a:lightRig>
          </a:scene3d>
          <a:sp3d extrusionH="254000" contourW="19050">
            <a:contourClr>
              <a:srgbClr val="FFFFFF"/>
            </a:contourClr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400" dirty="0">
                <a:latin typeface="NewYork" panose="02000503000000020004" pitchFamily="50" charset="0"/>
              </a:rPr>
              <a:t>PHOTOS</a:t>
            </a:r>
            <a:endParaRPr lang="fr-FR" sz="2400" dirty="0">
              <a:effectLst/>
              <a:latin typeface="NewYork" panose="02000503000000020004" pitchFamily="50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C069735-DD8E-4F13-908D-AEEEAAB8D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02" y="1581382"/>
            <a:ext cx="3244646" cy="216309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1B6A8524-1C0B-4CB4-A3E4-0F9F8FADC4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02" y="3901966"/>
            <a:ext cx="3244647" cy="216309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B00B2F73-9AE4-4421-A2FD-A8EE074733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448" y="1570409"/>
            <a:ext cx="3244646" cy="216309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0C0F1DFA-B3BE-4B32-992A-B9B661B681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448" y="3901966"/>
            <a:ext cx="3244646" cy="2160394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598C17FD-ADFC-4DC2-9FAC-244251599B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4235" y="1581382"/>
            <a:ext cx="2151372" cy="323871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3042B389-344C-441C-9E17-A781073BAC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094" y="1581382"/>
            <a:ext cx="3244646" cy="216309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12986C8-DA02-4CF2-92BD-3FED6F57FC4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094" y="3889799"/>
            <a:ext cx="3244646" cy="217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74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1FC720-B214-4C7C-A62E-7EC37FE21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98" y="211129"/>
            <a:ext cx="2012487" cy="830997"/>
          </a:xfrm>
          <a:solidFill>
            <a:srgbClr val="F48498"/>
          </a:solidFill>
          <a:ln>
            <a:noFill/>
            <a:prstDash val="sysDot"/>
          </a:ln>
          <a:effectLst>
            <a:softEdge rad="12700"/>
          </a:effectLst>
          <a:scene3d>
            <a:camera prst="orthographicFront"/>
            <a:lightRig rig="harsh" dir="t">
              <a:rot lat="0" lon="0" rev="3000000"/>
            </a:lightRig>
          </a:scene3d>
          <a:sp3d extrusionH="254000" contourW="19050">
            <a:contourClr>
              <a:srgbClr val="FFFFFF"/>
            </a:contourClr>
          </a:sp3d>
        </p:spPr>
        <p:txBody>
          <a:bodyPr>
            <a:noAutofit/>
          </a:bodyPr>
          <a:lstStyle/>
          <a:p>
            <a:pPr algn="ctr"/>
            <a:r>
              <a:rPr lang="fr-FR" sz="3600" dirty="0">
                <a:effectLst/>
                <a:latin typeface="NewYork" panose="02000503000000020004" pitchFamily="50" charset="0"/>
              </a:rPr>
              <a:t>Couleurs</a:t>
            </a:r>
          </a:p>
        </p:txBody>
      </p:sp>
      <p:sp>
        <p:nvSpPr>
          <p:cNvPr id="11" name="Larme 10">
            <a:extLst>
              <a:ext uri="{FF2B5EF4-FFF2-40B4-BE49-F238E27FC236}">
                <a16:creationId xmlns:a16="http://schemas.microsoft.com/office/drawing/2014/main" id="{FB318313-AA40-4D01-A388-88CAEB7177DE}"/>
              </a:ext>
            </a:extLst>
          </p:cNvPr>
          <p:cNvSpPr/>
          <p:nvPr/>
        </p:nvSpPr>
        <p:spPr>
          <a:xfrm rot="18900000">
            <a:off x="3668144" y="3928453"/>
            <a:ext cx="1800000" cy="1800000"/>
          </a:xfrm>
          <a:prstGeom prst="teardrop">
            <a:avLst/>
          </a:prstGeom>
          <a:solidFill>
            <a:srgbClr val="D3C0E2"/>
          </a:solidFill>
          <a:ln>
            <a:noFill/>
          </a:ln>
          <a:effectLst>
            <a:outerShdw blurRad="88900" dist="38100" dir="48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Larme 13">
            <a:extLst>
              <a:ext uri="{FF2B5EF4-FFF2-40B4-BE49-F238E27FC236}">
                <a16:creationId xmlns:a16="http://schemas.microsoft.com/office/drawing/2014/main" id="{DED371E9-B4CC-4467-A82D-5D0A11C868B2}"/>
              </a:ext>
            </a:extLst>
          </p:cNvPr>
          <p:cNvSpPr/>
          <p:nvPr/>
        </p:nvSpPr>
        <p:spPr>
          <a:xfrm rot="18900000">
            <a:off x="3668144" y="3006566"/>
            <a:ext cx="1800000" cy="1800000"/>
          </a:xfrm>
          <a:prstGeom prst="teardrop">
            <a:avLst/>
          </a:prstGeom>
          <a:solidFill>
            <a:srgbClr val="6D443E">
              <a:alpha val="50196"/>
            </a:srgbClr>
          </a:solidFill>
          <a:ln>
            <a:noFill/>
          </a:ln>
          <a:effectLst>
            <a:outerShdw blurRad="88900" dist="38100" dir="48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Larme 14">
            <a:extLst>
              <a:ext uri="{FF2B5EF4-FFF2-40B4-BE49-F238E27FC236}">
                <a16:creationId xmlns:a16="http://schemas.microsoft.com/office/drawing/2014/main" id="{C3E0BB2F-BECF-45CF-A23B-72625887397C}"/>
              </a:ext>
            </a:extLst>
          </p:cNvPr>
          <p:cNvSpPr/>
          <p:nvPr/>
        </p:nvSpPr>
        <p:spPr>
          <a:xfrm rot="18900000">
            <a:off x="3674927" y="2084678"/>
            <a:ext cx="1800000" cy="1800000"/>
          </a:xfrm>
          <a:prstGeom prst="teardrop">
            <a:avLst/>
          </a:prstGeom>
          <a:solidFill>
            <a:srgbClr val="6D443E"/>
          </a:solidFill>
          <a:ln>
            <a:noFill/>
          </a:ln>
          <a:effectLst>
            <a:outerShdw blurRad="88900" dist="38100" dir="48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" name="Larme 18">
            <a:extLst>
              <a:ext uri="{FF2B5EF4-FFF2-40B4-BE49-F238E27FC236}">
                <a16:creationId xmlns:a16="http://schemas.microsoft.com/office/drawing/2014/main" id="{DA5792F2-BFF0-42BF-96AD-2407B15CCD1D}"/>
              </a:ext>
            </a:extLst>
          </p:cNvPr>
          <p:cNvSpPr/>
          <p:nvPr/>
        </p:nvSpPr>
        <p:spPr>
          <a:xfrm rot="18900000">
            <a:off x="3674926" y="1162633"/>
            <a:ext cx="1800000" cy="1800000"/>
          </a:xfrm>
          <a:prstGeom prst="teardrop">
            <a:avLst/>
          </a:prstGeom>
          <a:solidFill>
            <a:srgbClr val="F48498"/>
          </a:solidFill>
          <a:ln>
            <a:noFill/>
          </a:ln>
          <a:effectLst>
            <a:outerShdw blurRad="88900" dist="38100" dir="48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B8283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74C4B72-1968-4759-A122-9DBC56FB5BD9}"/>
              </a:ext>
            </a:extLst>
          </p:cNvPr>
          <p:cNvSpPr txBox="1"/>
          <p:nvPr/>
        </p:nvSpPr>
        <p:spPr>
          <a:xfrm>
            <a:off x="307627" y="1592216"/>
            <a:ext cx="2646218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NewYork" panose="02000503000000020004" pitchFamily="50" charset="0"/>
              </a:rPr>
              <a:t>#F48498</a:t>
            </a:r>
            <a:endParaRPr lang="fr-FR" sz="2000" dirty="0">
              <a:latin typeface="NewYork" panose="02000503000000020004" pitchFamily="50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3124501-03D3-4CC7-8D30-DAE7CFC169BD}"/>
              </a:ext>
            </a:extLst>
          </p:cNvPr>
          <p:cNvSpPr txBox="1"/>
          <p:nvPr/>
        </p:nvSpPr>
        <p:spPr>
          <a:xfrm>
            <a:off x="293089" y="2779537"/>
            <a:ext cx="2646218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NewYork" panose="02000503000000020004" pitchFamily="50" charset="0"/>
              </a:rPr>
              <a:t>#6D443E</a:t>
            </a:r>
            <a:endParaRPr lang="fr-FR" sz="2000" dirty="0">
              <a:latin typeface="NewYork" panose="02000503000000020004" pitchFamily="50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0EB5828-57B4-49EF-B103-DD645489EB6C}"/>
              </a:ext>
            </a:extLst>
          </p:cNvPr>
          <p:cNvSpPr txBox="1"/>
          <p:nvPr/>
        </p:nvSpPr>
        <p:spPr>
          <a:xfrm>
            <a:off x="307627" y="3779393"/>
            <a:ext cx="2646218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Today Easter" pitchFamily="2" charset="0"/>
              </a:rPr>
              <a:t>#999999 50% opacité</a:t>
            </a:r>
            <a:endParaRPr lang="fr-FR" sz="2000" dirty="0">
              <a:latin typeface="+mj-lt"/>
            </a:endParaRP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550DEBE0-E01A-4218-8DCA-05730FF32B22}"/>
              </a:ext>
            </a:extLst>
          </p:cNvPr>
          <p:cNvCxnSpPr/>
          <p:nvPr/>
        </p:nvCxnSpPr>
        <p:spPr>
          <a:xfrm>
            <a:off x="3080759" y="1792271"/>
            <a:ext cx="4083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990BA4C9-CB5E-49E8-8AFB-59C4A7C2F383}"/>
              </a:ext>
            </a:extLst>
          </p:cNvPr>
          <p:cNvGrpSpPr/>
          <p:nvPr/>
        </p:nvGrpSpPr>
        <p:grpSpPr>
          <a:xfrm>
            <a:off x="6755180" y="1993333"/>
            <a:ext cx="6151055" cy="1561238"/>
            <a:chOff x="7105312" y="1600639"/>
            <a:chExt cx="6151055" cy="1561238"/>
          </a:xfrm>
        </p:grpSpPr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1F28237F-33E4-431D-BE30-44727D4080F6}"/>
                </a:ext>
              </a:extLst>
            </p:cNvPr>
            <p:cNvSpPr txBox="1"/>
            <p:nvPr/>
          </p:nvSpPr>
          <p:spPr>
            <a:xfrm>
              <a:off x="7161989" y="2084659"/>
              <a:ext cx="6094378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sz="1600" b="0" i="0" dirty="0">
                  <a:effectLst/>
                  <a:latin typeface="Pontano Sans" pitchFamily="2" charset="0"/>
                </a:rPr>
                <a:t>A B C D E F G H I J K L M N O P Q R S T U V W X Y Z   </a:t>
              </a:r>
            </a:p>
            <a:p>
              <a:r>
                <a:rPr lang="fr-FR" sz="1600" b="0" i="0" dirty="0">
                  <a:effectLst/>
                  <a:latin typeface="Pontano Sans" pitchFamily="2" charset="0"/>
                </a:rPr>
                <a:t>À È É Ê « » ? ! : ; , . &lt; &gt;</a:t>
              </a:r>
              <a:br>
                <a:rPr lang="fr-FR" sz="1600" dirty="0">
                  <a:latin typeface="Pontano Sans" pitchFamily="2" charset="0"/>
                </a:rPr>
              </a:br>
              <a:r>
                <a:rPr lang="fr-FR" sz="1600" b="0" i="0" dirty="0">
                  <a:effectLst/>
                  <a:latin typeface="Pontano Sans" pitchFamily="2" charset="0"/>
                </a:rPr>
                <a:t>a b c d e f g h i j k l m n o p q r s t u v w x y z  </a:t>
              </a:r>
            </a:p>
            <a:p>
              <a:r>
                <a:rPr lang="fr-FR" sz="1600" b="0" i="0" dirty="0">
                  <a:effectLst/>
                  <a:latin typeface="Pontano Sans" pitchFamily="2" charset="0"/>
                </a:rPr>
                <a:t>1 2 3 4 5 6 7 8 9 0</a:t>
              </a:r>
              <a:endParaRPr lang="fr-FR" sz="1600" dirty="0">
                <a:latin typeface="Pontano Sans" pitchFamily="2" charset="0"/>
              </a:endParaRP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4C5C18A0-4A5E-44C2-86B1-1B428666522E}"/>
                </a:ext>
              </a:extLst>
            </p:cNvPr>
            <p:cNvSpPr txBox="1"/>
            <p:nvPr/>
          </p:nvSpPr>
          <p:spPr>
            <a:xfrm>
              <a:off x="7105312" y="1600639"/>
              <a:ext cx="2500581" cy="369332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>
              <a:spAutoFit/>
            </a:bodyPr>
            <a:lstStyle/>
            <a:p>
              <a:r>
                <a:rPr lang="fr-FR" dirty="0">
                  <a:latin typeface="Pontano Sans" pitchFamily="2" charset="0"/>
                </a:rPr>
                <a:t>PONTANO sans ms</a:t>
              </a:r>
            </a:p>
          </p:txBody>
        </p:sp>
      </p:grpSp>
      <p:sp>
        <p:nvSpPr>
          <p:cNvPr id="29" name="Titre 1">
            <a:extLst>
              <a:ext uri="{FF2B5EF4-FFF2-40B4-BE49-F238E27FC236}">
                <a16:creationId xmlns:a16="http://schemas.microsoft.com/office/drawing/2014/main" id="{5B42D703-0CA9-4E21-9001-AC00E1CA9072}"/>
              </a:ext>
            </a:extLst>
          </p:cNvPr>
          <p:cNvSpPr txBox="1">
            <a:spLocks/>
          </p:cNvSpPr>
          <p:nvPr/>
        </p:nvSpPr>
        <p:spPr>
          <a:xfrm>
            <a:off x="6755181" y="446027"/>
            <a:ext cx="2718898" cy="830997"/>
          </a:xfrm>
          <a:prstGeom prst="rect">
            <a:avLst/>
          </a:prstGeom>
          <a:solidFill>
            <a:srgbClr val="F48498"/>
          </a:solidFill>
          <a:ln>
            <a:noFill/>
            <a:prstDash val="sysDot"/>
          </a:ln>
          <a:effectLst>
            <a:softEdge rad="12700"/>
          </a:effectLst>
          <a:scene3d>
            <a:camera prst="orthographicFront"/>
            <a:lightRig rig="harsh" dir="t">
              <a:rot lat="0" lon="0" rev="3000000"/>
            </a:lightRig>
          </a:scene3d>
          <a:sp3d extrusionH="254000" contourW="19050">
            <a:contourClr>
              <a:srgbClr val="FFFFFF"/>
            </a:contourClr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400" dirty="0">
                <a:effectLst/>
                <a:latin typeface="NewYork" panose="02000503000000020004" pitchFamily="50" charset="0"/>
              </a:rPr>
              <a:t>TYPOGRAPHIES</a:t>
            </a: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A2CE89C0-7EC2-4AF8-9DCD-0EA9412C4FDA}"/>
              </a:ext>
            </a:extLst>
          </p:cNvPr>
          <p:cNvCxnSpPr/>
          <p:nvPr/>
        </p:nvCxnSpPr>
        <p:spPr>
          <a:xfrm>
            <a:off x="6361889" y="1890130"/>
            <a:ext cx="0" cy="4367719"/>
          </a:xfrm>
          <a:prstGeom prst="line">
            <a:avLst/>
          </a:prstGeom>
          <a:ln w="22225" cap="sq">
            <a:solidFill>
              <a:schemeClr val="tx1">
                <a:lumMod val="65000"/>
                <a:lumOff val="35000"/>
                <a:alpha val="87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93F218F0-EA09-481F-9D2D-F21FEDC4950A}"/>
              </a:ext>
            </a:extLst>
          </p:cNvPr>
          <p:cNvSpPr txBox="1"/>
          <p:nvPr/>
        </p:nvSpPr>
        <p:spPr>
          <a:xfrm>
            <a:off x="255843" y="4779249"/>
            <a:ext cx="2646218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Helvetica" pitchFamily="2" charset="0"/>
              </a:rPr>
              <a:t># d3c0e2</a:t>
            </a:r>
            <a:endParaRPr lang="fr-FR" sz="2000" dirty="0">
              <a:latin typeface="+mj-lt"/>
            </a:endParaRPr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FF11347B-7F7B-4533-B03E-D85377C88BCD}"/>
              </a:ext>
            </a:extLst>
          </p:cNvPr>
          <p:cNvGrpSpPr/>
          <p:nvPr/>
        </p:nvGrpSpPr>
        <p:grpSpPr>
          <a:xfrm>
            <a:off x="6811857" y="4073989"/>
            <a:ext cx="6158580" cy="1766552"/>
            <a:chOff x="7097787" y="1518436"/>
            <a:chExt cx="6158580" cy="1766552"/>
          </a:xfrm>
        </p:grpSpPr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8BBA9BA0-5116-4DE6-BF45-BF392907B1FA}"/>
                </a:ext>
              </a:extLst>
            </p:cNvPr>
            <p:cNvSpPr txBox="1"/>
            <p:nvPr/>
          </p:nvSpPr>
          <p:spPr>
            <a:xfrm>
              <a:off x="7161989" y="2084659"/>
              <a:ext cx="6094378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b="0" i="0" dirty="0">
                  <a:effectLst/>
                  <a:latin typeface="Hensa" panose="00000500000000000000" pitchFamily="50" charset="0"/>
                </a:rPr>
                <a:t>A B C D E F G H I J K L M N O P Q R S T U V W X Y Z   </a:t>
              </a:r>
            </a:p>
            <a:p>
              <a:r>
                <a:rPr lang="fr-FR" b="0" i="0" dirty="0">
                  <a:effectLst/>
                  <a:latin typeface="Hensa" panose="00000500000000000000" pitchFamily="50" charset="0"/>
                </a:rPr>
                <a:t>À È É Ê « » ? ! : ; , . &lt; &gt;</a:t>
              </a:r>
              <a:br>
                <a:rPr lang="fr-FR" dirty="0">
                  <a:latin typeface="Hensa" panose="00000500000000000000" pitchFamily="50" charset="0"/>
                </a:rPr>
              </a:br>
              <a:r>
                <a:rPr lang="fr-FR" b="0" i="0" dirty="0">
                  <a:effectLst/>
                  <a:latin typeface="Hensa" panose="00000500000000000000" pitchFamily="50" charset="0"/>
                </a:rPr>
                <a:t>a b c d e f g h i j k l m n o p q r s t u v w x y z  </a:t>
              </a:r>
            </a:p>
            <a:p>
              <a:r>
                <a:rPr lang="fr-FR" b="0" i="0" dirty="0">
                  <a:effectLst/>
                  <a:latin typeface="Hensa" panose="00000500000000000000" pitchFamily="50" charset="0"/>
                </a:rPr>
                <a:t>1 2 3 4 5 6 7 8 9 0</a:t>
              </a:r>
              <a:endParaRPr lang="fr-FR" dirty="0">
                <a:latin typeface="Hensa" panose="00000500000000000000" pitchFamily="50" charset="0"/>
              </a:endParaRP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3533FBF-76C0-4CC8-9646-BAAA88C57B44}"/>
                </a:ext>
              </a:extLst>
            </p:cNvPr>
            <p:cNvSpPr txBox="1"/>
            <p:nvPr/>
          </p:nvSpPr>
          <p:spPr>
            <a:xfrm>
              <a:off x="7097787" y="1518436"/>
              <a:ext cx="2313655" cy="523220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>
              <a:spAutoFit/>
            </a:bodyPr>
            <a:lstStyle/>
            <a:p>
              <a:r>
                <a:rPr lang="fr-FR" sz="2800" dirty="0" err="1">
                  <a:latin typeface="Hensa" panose="00000500000000000000" pitchFamily="50" charset="0"/>
                </a:rPr>
                <a:t>Hensa</a:t>
              </a:r>
              <a:endParaRPr lang="fr-FR" sz="2800" dirty="0">
                <a:latin typeface="Hensa" panose="000005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8614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5234F6-3B66-4F65-BEBE-4F71E9028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Sites références: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9AEAF6-90F5-46A7-9B60-8691FE3AE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Harmonie des sens: </a:t>
            </a:r>
            <a:r>
              <a:rPr lang="fr-FR" dirty="0">
                <a:hlinkClick r:id="rId2"/>
              </a:rPr>
              <a:t>https://www.sensharmonie.com/</a:t>
            </a:r>
            <a:endParaRPr lang="fr-FR" dirty="0"/>
          </a:p>
          <a:p>
            <a:r>
              <a:rPr lang="fr-FR" dirty="0"/>
              <a:t>Maia massage: </a:t>
            </a:r>
            <a:r>
              <a:rPr lang="fr-FR" dirty="0">
                <a:hlinkClick r:id="rId3"/>
              </a:rPr>
              <a:t>https://maia-massages.fr/</a:t>
            </a:r>
            <a:endParaRPr lang="fr-FR" dirty="0"/>
          </a:p>
          <a:p>
            <a:r>
              <a:rPr lang="fr-FR"/>
              <a:t>Esprits corps: </a:t>
            </a:r>
            <a:r>
              <a:rPr lang="fr-FR">
                <a:hlinkClick r:id="rId4"/>
              </a:rPr>
              <a:t>https://www.espritcorps.fr/</a:t>
            </a:r>
            <a:endParaRPr lang="fr-FR"/>
          </a:p>
          <a:p>
            <a:endParaRPr lang="fr-FR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422881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7867</TotalTime>
  <Words>210</Words>
  <Application>Microsoft Office PowerPoint</Application>
  <PresentationFormat>Grand écran</PresentationFormat>
  <Paragraphs>23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Hensa</vt:lpstr>
      <vt:lpstr>NewYork</vt:lpstr>
      <vt:lpstr>Pontano Sans</vt:lpstr>
      <vt:lpstr>Today Easter</vt:lpstr>
      <vt:lpstr>Veshion</vt:lpstr>
      <vt:lpstr>Thème Office</vt:lpstr>
      <vt:lpstr>LOGO</vt:lpstr>
      <vt:lpstr>Présentation PowerPoint</vt:lpstr>
      <vt:lpstr>Couleurs</vt:lpstr>
      <vt:lpstr>Sites références: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Charte  Graphique</dc:title>
  <dc:creator>acs</dc:creator>
  <cp:lastModifiedBy>acs</cp:lastModifiedBy>
  <cp:revision>59</cp:revision>
  <dcterms:created xsi:type="dcterms:W3CDTF">2021-01-13T13:14:08Z</dcterms:created>
  <dcterms:modified xsi:type="dcterms:W3CDTF">2021-05-12T11:54:16Z</dcterms:modified>
</cp:coreProperties>
</file>

<file path=docProps/thumbnail.jpeg>
</file>